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74" d="100"/>
          <a:sy n="74" d="100"/>
        </p:scale>
        <p:origin x="57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9B9FDF-8F59-4013-A04F-FE4B49C755F9}"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F0A2A-A31C-4F9F-9005-EC4FB3C73280}" type="slidenum">
              <a:rPr lang="en-US" smtClean="0"/>
              <a:t>‹#›</a:t>
            </a:fld>
            <a:endParaRPr lang="en-US"/>
          </a:p>
        </p:txBody>
      </p:sp>
    </p:spTree>
    <p:extLst>
      <p:ext uri="{BB962C8B-B14F-4D97-AF65-F5344CB8AC3E}">
        <p14:creationId xmlns:p14="http://schemas.microsoft.com/office/powerpoint/2010/main" val="231375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9B9FDF-8F59-4013-A04F-FE4B49C755F9}"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F0A2A-A31C-4F9F-9005-EC4FB3C73280}" type="slidenum">
              <a:rPr lang="en-US" smtClean="0"/>
              <a:t>‹#›</a:t>
            </a:fld>
            <a:endParaRPr lang="en-US"/>
          </a:p>
        </p:txBody>
      </p:sp>
    </p:spTree>
    <p:extLst>
      <p:ext uri="{BB962C8B-B14F-4D97-AF65-F5344CB8AC3E}">
        <p14:creationId xmlns:p14="http://schemas.microsoft.com/office/powerpoint/2010/main" val="2509626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9B9FDF-8F59-4013-A04F-FE4B49C755F9}"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F0A2A-A31C-4F9F-9005-EC4FB3C73280}" type="slidenum">
              <a:rPr lang="en-US" smtClean="0"/>
              <a:t>‹#›</a:t>
            </a:fld>
            <a:endParaRPr lang="en-US"/>
          </a:p>
        </p:txBody>
      </p:sp>
    </p:spTree>
    <p:extLst>
      <p:ext uri="{BB962C8B-B14F-4D97-AF65-F5344CB8AC3E}">
        <p14:creationId xmlns:p14="http://schemas.microsoft.com/office/powerpoint/2010/main" val="40053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9B9FDF-8F59-4013-A04F-FE4B49C755F9}"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F0A2A-A31C-4F9F-9005-EC4FB3C73280}" type="slidenum">
              <a:rPr lang="en-US" smtClean="0"/>
              <a:t>‹#›</a:t>
            </a:fld>
            <a:endParaRPr lang="en-US"/>
          </a:p>
        </p:txBody>
      </p:sp>
    </p:spTree>
    <p:extLst>
      <p:ext uri="{BB962C8B-B14F-4D97-AF65-F5344CB8AC3E}">
        <p14:creationId xmlns:p14="http://schemas.microsoft.com/office/powerpoint/2010/main" val="3928364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9B9FDF-8F59-4013-A04F-FE4B49C755F9}"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F0A2A-A31C-4F9F-9005-EC4FB3C73280}" type="slidenum">
              <a:rPr lang="en-US" smtClean="0"/>
              <a:t>‹#›</a:t>
            </a:fld>
            <a:endParaRPr lang="en-US"/>
          </a:p>
        </p:txBody>
      </p:sp>
    </p:spTree>
    <p:extLst>
      <p:ext uri="{BB962C8B-B14F-4D97-AF65-F5344CB8AC3E}">
        <p14:creationId xmlns:p14="http://schemas.microsoft.com/office/powerpoint/2010/main" val="257179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9B9FDF-8F59-4013-A04F-FE4B49C755F9}"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F0A2A-A31C-4F9F-9005-EC4FB3C73280}" type="slidenum">
              <a:rPr lang="en-US" smtClean="0"/>
              <a:t>‹#›</a:t>
            </a:fld>
            <a:endParaRPr lang="en-US"/>
          </a:p>
        </p:txBody>
      </p:sp>
    </p:spTree>
    <p:extLst>
      <p:ext uri="{BB962C8B-B14F-4D97-AF65-F5344CB8AC3E}">
        <p14:creationId xmlns:p14="http://schemas.microsoft.com/office/powerpoint/2010/main" val="355264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9B9FDF-8F59-4013-A04F-FE4B49C755F9}" type="datetimeFigureOut">
              <a:rPr lang="en-US" smtClean="0"/>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F0A2A-A31C-4F9F-9005-EC4FB3C73280}" type="slidenum">
              <a:rPr lang="en-US" smtClean="0"/>
              <a:t>‹#›</a:t>
            </a:fld>
            <a:endParaRPr lang="en-US"/>
          </a:p>
        </p:txBody>
      </p:sp>
    </p:spTree>
    <p:extLst>
      <p:ext uri="{BB962C8B-B14F-4D97-AF65-F5344CB8AC3E}">
        <p14:creationId xmlns:p14="http://schemas.microsoft.com/office/powerpoint/2010/main" val="345860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9B9FDF-8F59-4013-A04F-FE4B49C755F9}" type="datetimeFigureOut">
              <a:rPr lang="en-US" smtClean="0"/>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F0A2A-A31C-4F9F-9005-EC4FB3C73280}" type="slidenum">
              <a:rPr lang="en-US" smtClean="0"/>
              <a:t>‹#›</a:t>
            </a:fld>
            <a:endParaRPr lang="en-US"/>
          </a:p>
        </p:txBody>
      </p:sp>
    </p:spTree>
    <p:extLst>
      <p:ext uri="{BB962C8B-B14F-4D97-AF65-F5344CB8AC3E}">
        <p14:creationId xmlns:p14="http://schemas.microsoft.com/office/powerpoint/2010/main" val="341620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B9FDF-8F59-4013-A04F-FE4B49C755F9}" type="datetimeFigureOut">
              <a:rPr lang="en-US" smtClean="0"/>
              <a:t>6/4/2020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F0A2A-A31C-4F9F-9005-EC4FB3C73280}" type="slidenum">
              <a:rPr lang="en-US" smtClean="0"/>
              <a:t>‹#›</a:t>
            </a:fld>
            <a:endParaRPr lang="en-US"/>
          </a:p>
        </p:txBody>
      </p:sp>
    </p:spTree>
    <p:extLst>
      <p:ext uri="{BB962C8B-B14F-4D97-AF65-F5344CB8AC3E}">
        <p14:creationId xmlns:p14="http://schemas.microsoft.com/office/powerpoint/2010/main" val="256911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9B9FDF-8F59-4013-A04F-FE4B49C755F9}"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F0A2A-A31C-4F9F-9005-EC4FB3C73280}" type="slidenum">
              <a:rPr lang="en-US" smtClean="0"/>
              <a:t>‹#›</a:t>
            </a:fld>
            <a:endParaRPr lang="en-US"/>
          </a:p>
        </p:txBody>
      </p:sp>
    </p:spTree>
    <p:extLst>
      <p:ext uri="{BB962C8B-B14F-4D97-AF65-F5344CB8AC3E}">
        <p14:creationId xmlns:p14="http://schemas.microsoft.com/office/powerpoint/2010/main" val="356181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9B9FDF-8F59-4013-A04F-FE4B49C755F9}"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F0A2A-A31C-4F9F-9005-EC4FB3C73280}" type="slidenum">
              <a:rPr lang="en-US" smtClean="0"/>
              <a:t>‹#›</a:t>
            </a:fld>
            <a:endParaRPr lang="en-US"/>
          </a:p>
        </p:txBody>
      </p:sp>
    </p:spTree>
    <p:extLst>
      <p:ext uri="{BB962C8B-B14F-4D97-AF65-F5344CB8AC3E}">
        <p14:creationId xmlns:p14="http://schemas.microsoft.com/office/powerpoint/2010/main" val="826708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B9FDF-8F59-4013-A04F-FE4B49C755F9}" type="datetimeFigureOut">
              <a:rPr lang="en-US" smtClean="0"/>
              <a:t>6/4/2020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F0A2A-A31C-4F9F-9005-EC4FB3C73280}" type="slidenum">
              <a:rPr lang="en-US" smtClean="0"/>
              <a:t>‹#›</a:t>
            </a:fld>
            <a:endParaRPr lang="en-US"/>
          </a:p>
        </p:txBody>
      </p:sp>
    </p:spTree>
    <p:extLst>
      <p:ext uri="{BB962C8B-B14F-4D97-AF65-F5344CB8AC3E}">
        <p14:creationId xmlns:p14="http://schemas.microsoft.com/office/powerpoint/2010/main" val="4075433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user.tu-chemnitz.de/~doto/lmms/manual.pdf"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0881" y="650748"/>
            <a:ext cx="11050542" cy="28388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1704304" y="4176444"/>
            <a:ext cx="9144000" cy="2387600"/>
          </a:xfrm>
        </p:spPr>
        <p:txBody>
          <a:bodyPr/>
          <a:lstStyle/>
          <a:p>
            <a:r>
              <a:rPr lang="en-US" dirty="0" smtClean="0"/>
              <a:t>Endless Idea’s </a:t>
            </a:r>
            <a:br>
              <a:rPr lang="en-US" dirty="0" smtClean="0"/>
            </a:br>
            <a:r>
              <a:rPr lang="en-US" dirty="0" smtClean="0"/>
              <a:t>Music Production - LMMS</a:t>
            </a:r>
            <a:endParaRPr lang="en-US" dirty="0"/>
          </a:p>
        </p:txBody>
      </p:sp>
      <p:sp>
        <p:nvSpPr>
          <p:cNvPr id="3" name="Subtitle 2"/>
          <p:cNvSpPr>
            <a:spLocks noGrp="1"/>
          </p:cNvSpPr>
          <p:nvPr>
            <p:ph type="subTitle" idx="1"/>
          </p:nvPr>
        </p:nvSpPr>
        <p:spPr/>
        <p:txBody>
          <a:bodyPr/>
          <a:lstStyle/>
          <a:p>
            <a:r>
              <a:rPr lang="en-US" dirty="0"/>
              <a:t>LMMS is a simple yet powerful digital audio workstation (DAW). </a:t>
            </a:r>
            <a:r>
              <a:rPr lang="en-US" dirty="0" smtClean="0"/>
              <a:t>It is a </a:t>
            </a:r>
            <a:r>
              <a:rPr lang="en-US" dirty="0"/>
              <a:t>basic foundation </a:t>
            </a:r>
            <a:r>
              <a:rPr lang="en-US" dirty="0" smtClean="0"/>
              <a:t>for </a:t>
            </a:r>
            <a:r>
              <a:rPr lang="en-US" dirty="0"/>
              <a:t>music composition and sound production, LMMS is a </a:t>
            </a:r>
            <a:r>
              <a:rPr lang="en-US" dirty="0" smtClean="0"/>
              <a:t>way </a:t>
            </a:r>
            <a:r>
              <a:rPr lang="en-US" dirty="0"/>
              <a:t>to </a:t>
            </a:r>
            <a:r>
              <a:rPr lang="en-US" dirty="0" smtClean="0"/>
              <a:t>create your own sound.</a:t>
            </a:r>
            <a:r>
              <a:rPr lang="en-US" dirty="0"/>
              <a:t> </a:t>
            </a:r>
          </a:p>
        </p:txBody>
      </p:sp>
    </p:spTree>
    <p:extLst>
      <p:ext uri="{BB962C8B-B14F-4D97-AF65-F5344CB8AC3E}">
        <p14:creationId xmlns:p14="http://schemas.microsoft.com/office/powerpoint/2010/main" val="742562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LMMS into the Search Bar</a:t>
            </a:r>
            <a:endParaRPr lang="en-US" dirty="0"/>
          </a:p>
        </p:txBody>
      </p:sp>
      <p:sp>
        <p:nvSpPr>
          <p:cNvPr id="3" name="Content Placeholder 2"/>
          <p:cNvSpPr>
            <a:spLocks noGrp="1"/>
          </p:cNvSpPr>
          <p:nvPr>
            <p:ph idx="1"/>
          </p:nvPr>
        </p:nvSpPr>
        <p:spPr/>
        <p:txBody>
          <a:bodyPr/>
          <a:lstStyle/>
          <a:p>
            <a:pPr marL="0" indent="0">
              <a:buNone/>
            </a:pPr>
            <a:r>
              <a:rPr lang="en-US" dirty="0" smtClean="0"/>
              <a:t>Find and hit the return key when you find LMMS</a:t>
            </a:r>
            <a:endParaRPr lang="en-US" dirty="0"/>
          </a:p>
        </p:txBody>
      </p:sp>
      <p:pic>
        <p:nvPicPr>
          <p:cNvPr id="4" name="Picture 3"/>
          <p:cNvPicPr>
            <a:picLocks noChangeAspect="1"/>
          </p:cNvPicPr>
          <p:nvPr/>
        </p:nvPicPr>
        <p:blipFill>
          <a:blip r:embed="rId2"/>
          <a:stretch>
            <a:fillRect/>
          </a:stretch>
        </p:blipFill>
        <p:spPr>
          <a:xfrm>
            <a:off x="838199" y="2415860"/>
            <a:ext cx="8563377" cy="3896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611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the LMMS Icon and install.</a:t>
            </a:r>
            <a:endParaRPr lang="en-US" dirty="0"/>
          </a:p>
        </p:txBody>
      </p:sp>
      <p:pic>
        <p:nvPicPr>
          <p:cNvPr id="4" name="Content Placeholder 3"/>
          <p:cNvPicPr>
            <a:picLocks noGrp="1" noChangeAspect="1"/>
          </p:cNvPicPr>
          <p:nvPr>
            <p:ph idx="1"/>
          </p:nvPr>
        </p:nvPicPr>
        <p:blipFill>
          <a:blip r:embed="rId2"/>
          <a:stretch>
            <a:fillRect/>
          </a:stretch>
        </p:blipFill>
        <p:spPr>
          <a:xfrm>
            <a:off x="1042061" y="2136038"/>
            <a:ext cx="8459381" cy="239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7823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the LMMS Icon to start the download</a:t>
            </a:r>
            <a:endParaRPr lang="en-US" dirty="0"/>
          </a:p>
        </p:txBody>
      </p:sp>
      <p:pic>
        <p:nvPicPr>
          <p:cNvPr id="4" name="Content Placeholder 3"/>
          <p:cNvPicPr>
            <a:picLocks noGrp="1" noChangeAspect="1"/>
          </p:cNvPicPr>
          <p:nvPr>
            <p:ph idx="1"/>
          </p:nvPr>
        </p:nvPicPr>
        <p:blipFill>
          <a:blip r:embed="rId2"/>
          <a:stretch>
            <a:fillRect/>
          </a:stretch>
        </p:blipFill>
        <p:spPr>
          <a:xfrm>
            <a:off x="1227081" y="2134718"/>
            <a:ext cx="7934793"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5823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Complete – You can Launch</a:t>
            </a:r>
            <a:endParaRPr lang="en-US" dirty="0"/>
          </a:p>
        </p:txBody>
      </p:sp>
      <p:pic>
        <p:nvPicPr>
          <p:cNvPr id="4" name="Content Placeholder 3"/>
          <p:cNvPicPr>
            <a:picLocks noGrp="1" noChangeAspect="1"/>
          </p:cNvPicPr>
          <p:nvPr>
            <p:ph idx="1"/>
          </p:nvPr>
        </p:nvPicPr>
        <p:blipFill>
          <a:blip r:embed="rId2"/>
          <a:stretch>
            <a:fillRect/>
          </a:stretch>
        </p:blipFill>
        <p:spPr>
          <a:xfrm>
            <a:off x="1436293" y="1862718"/>
            <a:ext cx="7439097"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555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where to download the manual.</a:t>
            </a:r>
            <a:endParaRPr lang="en-US" dirty="0"/>
          </a:p>
        </p:txBody>
      </p:sp>
      <p:pic>
        <p:nvPicPr>
          <p:cNvPr id="4" name="Content Placeholder 3"/>
          <p:cNvPicPr>
            <a:picLocks noGrp="1" noChangeAspect="1"/>
          </p:cNvPicPr>
          <p:nvPr>
            <p:ph idx="1"/>
          </p:nvPr>
        </p:nvPicPr>
        <p:blipFill>
          <a:blip r:embed="rId2"/>
          <a:stretch>
            <a:fillRect/>
          </a:stretch>
        </p:blipFill>
        <p:spPr>
          <a:xfrm>
            <a:off x="1056068" y="2909664"/>
            <a:ext cx="3039651" cy="3629160"/>
          </a:xfrm>
          <a:prstGeom prst="rect">
            <a:avLst/>
          </a:prstGeom>
        </p:spPr>
      </p:pic>
      <p:sp>
        <p:nvSpPr>
          <p:cNvPr id="5" name="TextBox 4"/>
          <p:cNvSpPr txBox="1"/>
          <p:nvPr/>
        </p:nvSpPr>
        <p:spPr>
          <a:xfrm>
            <a:off x="1056068" y="1584101"/>
            <a:ext cx="6611702" cy="369332"/>
          </a:xfrm>
          <a:prstGeom prst="rect">
            <a:avLst/>
          </a:prstGeom>
          <a:noFill/>
        </p:spPr>
        <p:txBody>
          <a:bodyPr wrap="square" rtlCol="0">
            <a:spAutoFit/>
          </a:bodyPr>
          <a:lstStyle/>
          <a:p>
            <a:r>
              <a:rPr lang="en-US" dirty="0" smtClean="0">
                <a:hlinkClick r:id="rId3"/>
              </a:rPr>
              <a:t>https://www-user.tu-chemnitz.de/~doto/lmms/manual.pdf</a:t>
            </a:r>
            <a:endParaRPr lang="en-US" dirty="0"/>
          </a:p>
        </p:txBody>
      </p:sp>
      <p:sp>
        <p:nvSpPr>
          <p:cNvPr id="6" name="TextBox 5"/>
          <p:cNvSpPr txBox="1"/>
          <p:nvPr/>
        </p:nvSpPr>
        <p:spPr>
          <a:xfrm>
            <a:off x="1056068" y="2279561"/>
            <a:ext cx="5791650" cy="369332"/>
          </a:xfrm>
          <a:prstGeom prst="rect">
            <a:avLst/>
          </a:prstGeom>
          <a:noFill/>
        </p:spPr>
        <p:txBody>
          <a:bodyPr wrap="none" rtlCol="0">
            <a:spAutoFit/>
          </a:bodyPr>
          <a:lstStyle/>
          <a:p>
            <a:r>
              <a:rPr lang="en-US" dirty="0" smtClean="0"/>
              <a:t>You can print the manual or place it into shared documents.</a:t>
            </a:r>
            <a:endParaRPr lang="en-US" dirty="0"/>
          </a:p>
        </p:txBody>
      </p:sp>
      <p:pic>
        <p:nvPicPr>
          <p:cNvPr id="7" name="Picture 6"/>
          <p:cNvPicPr>
            <a:picLocks noChangeAspect="1"/>
          </p:cNvPicPr>
          <p:nvPr/>
        </p:nvPicPr>
        <p:blipFill>
          <a:blip r:embed="rId4"/>
          <a:stretch>
            <a:fillRect/>
          </a:stretch>
        </p:blipFill>
        <p:spPr>
          <a:xfrm>
            <a:off x="7667770" y="1339582"/>
            <a:ext cx="3639058" cy="5106113"/>
          </a:xfrm>
          <a:prstGeom prst="rect">
            <a:avLst/>
          </a:prstGeom>
        </p:spPr>
      </p:pic>
    </p:spTree>
    <p:extLst>
      <p:ext uri="{BB962C8B-B14F-4D97-AF65-F5344CB8AC3E}">
        <p14:creationId xmlns:p14="http://schemas.microsoft.com/office/powerpoint/2010/main" val="296447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Production</a:t>
            </a:r>
            <a:endParaRPr lang="en-US" dirty="0"/>
          </a:p>
        </p:txBody>
      </p:sp>
      <p:sp>
        <p:nvSpPr>
          <p:cNvPr id="3" name="Content Placeholder 2"/>
          <p:cNvSpPr>
            <a:spLocks noGrp="1"/>
          </p:cNvSpPr>
          <p:nvPr>
            <p:ph idx="1"/>
          </p:nvPr>
        </p:nvSpPr>
        <p:spPr/>
        <p:txBody>
          <a:bodyPr/>
          <a:lstStyle/>
          <a:p>
            <a:r>
              <a:rPr lang="en-US" dirty="0" smtClean="0"/>
              <a:t>Several youth made recommendations for music production software – something similar to Garage Band.</a:t>
            </a:r>
          </a:p>
          <a:p>
            <a:r>
              <a:rPr lang="en-US" dirty="0" smtClean="0"/>
              <a:t>LMMS is an open software that runs on Linux, Apple and Windows platforms.  Students can continue their compositions after they leave.</a:t>
            </a:r>
          </a:p>
          <a:p>
            <a:endParaRPr lang="en-US" dirty="0"/>
          </a:p>
          <a:p>
            <a:pPr marL="0" indent="0">
              <a:buNone/>
            </a:pPr>
            <a:r>
              <a:rPr lang="en-US" dirty="0" smtClean="0"/>
              <a:t>Note: At times youth may choose to use abusive language in recordings. How staff and educators relate to youth on these issues are of merit to consider ahead of time. Youth content  may tread on treatment issues, abuse history, trauma and neglect.</a:t>
            </a:r>
            <a:endParaRPr lang="en-US" dirty="0"/>
          </a:p>
        </p:txBody>
      </p:sp>
    </p:spTree>
    <p:extLst>
      <p:ext uri="{BB962C8B-B14F-4D97-AF65-F5344CB8AC3E}">
        <p14:creationId xmlns:p14="http://schemas.microsoft.com/office/powerpoint/2010/main" val="3993464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189</Words>
  <Application>Microsoft Office PowerPoint</Application>
  <PresentationFormat>Widescreen</PresentationFormat>
  <Paragraphs>15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Endless Idea’s  Music Production - LMMS</vt:lpstr>
      <vt:lpstr>Enter LMMS into the Search Bar</vt:lpstr>
      <vt:lpstr>Click on the LMMS Icon and install.</vt:lpstr>
      <vt:lpstr>Click on the LMMS Icon to start the download</vt:lpstr>
      <vt:lpstr>Download Complete – You can Launch</vt:lpstr>
      <vt:lpstr>Here is where to download the manual.</vt:lpstr>
      <vt:lpstr>Music Production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Endless Idea’s  Music Production - LMMS</dc:title>
  <dc:creator>frank</dc:creator>
  <cp:lastModifiedBy>frank</cp:lastModifiedBy>
  <cp:revision>6</cp:revision>
  <dcterms:created xsi:type="dcterms:W3CDTF">2020-06-04T22:45:51Z</dcterms:created>
  <dcterms:modified xsi:type="dcterms:W3CDTF">2020-06-04T23:30:32Z</dcterms:modified>
</cp:coreProperties>
</file>