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1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3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5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4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7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8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611A-DF5B-4C6C-8BB5-574F7652465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7382-990D-491C-9558-7200F99E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ostechnix.com/wp-content/uploads/2016/11/endless-OS-720x3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6" t="19701" r="19742" b="20025"/>
          <a:stretch/>
        </p:blipFill>
        <p:spPr bwMode="auto">
          <a:xfrm>
            <a:off x="5163047" y="5659302"/>
            <a:ext cx="2137893" cy="10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757" y="6277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Endless Idea’s</a:t>
            </a:r>
            <a:br>
              <a:rPr lang="en-US" dirty="0" smtClean="0"/>
            </a:br>
            <a:r>
              <a:rPr lang="en-US" dirty="0" smtClean="0"/>
              <a:t>Dictionary – WORDS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994" y="4525135"/>
            <a:ext cx="9144000" cy="1655762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WORDS is </a:t>
            </a:r>
            <a:r>
              <a:rPr lang="en-US" dirty="0"/>
              <a:t>a simple, yet powerful, dictionary. Doesn’t require internet access. It can read the words and their definitions with its robotic voice. Works in many different languages.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870" y="2670487"/>
            <a:ext cx="4744248" cy="13116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247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by clicking on the App Center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154" y="1427018"/>
            <a:ext cx="10515600" cy="4351338"/>
          </a:xfrm>
        </p:spPr>
        <p:txBody>
          <a:bodyPr/>
          <a:lstStyle/>
          <a:p>
            <a:r>
              <a:rPr lang="en-US" dirty="0" smtClean="0"/>
              <a:t>Time to get an offline dictionary</a:t>
            </a:r>
          </a:p>
          <a:p>
            <a:r>
              <a:rPr lang="en-US" dirty="0" smtClean="0"/>
              <a:t>Click on the “More Apps” icon.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480" y="2996955"/>
            <a:ext cx="5925377" cy="3515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eft Arrow 5"/>
          <p:cNvSpPr/>
          <p:nvPr/>
        </p:nvSpPr>
        <p:spPr>
          <a:xfrm>
            <a:off x="8976575" y="5378786"/>
            <a:ext cx="1223493" cy="605307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86" y="250639"/>
            <a:ext cx="1056194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Type “Words” in the search bar and then the Return key.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551" y="4618099"/>
            <a:ext cx="9593014" cy="190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03" y="1434632"/>
            <a:ext cx="9803911" cy="2952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2871988" y="1690763"/>
            <a:ext cx="1094705" cy="57457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35757" y="5160156"/>
            <a:ext cx="1094705" cy="57457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down load - Words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77165"/>
            <a:ext cx="6155028" cy="418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8078" y="1825625"/>
            <a:ext cx="4025721" cy="4351338"/>
          </a:xfrm>
        </p:spPr>
        <p:txBody>
          <a:bodyPr/>
          <a:lstStyle/>
          <a:p>
            <a:r>
              <a:rPr lang="en-US" dirty="0" smtClean="0"/>
              <a:t>Click on download</a:t>
            </a:r>
          </a:p>
          <a:p>
            <a:r>
              <a:rPr lang="en-US" dirty="0" smtClean="0"/>
              <a:t>You can see the download in progress</a:t>
            </a:r>
          </a:p>
          <a:p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303967" y="2485623"/>
            <a:ext cx="1223493" cy="423617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9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go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2094" y="1571222"/>
            <a:ext cx="6442838" cy="4947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6904" y="1843482"/>
            <a:ext cx="4427113" cy="4351338"/>
          </a:xfrm>
        </p:spPr>
        <p:txBody>
          <a:bodyPr/>
          <a:lstStyle/>
          <a:p>
            <a:r>
              <a:rPr lang="en-US" dirty="0" smtClean="0"/>
              <a:t>When the down load and install is finished:</a:t>
            </a:r>
          </a:p>
          <a:p>
            <a:pPr lvl="1"/>
            <a:r>
              <a:rPr lang="en-US" dirty="0" smtClean="0"/>
              <a:t>You can add Words to your Desk Top and/or Launch the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3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on your desktop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6842" y="1690688"/>
            <a:ext cx="8192976" cy="35849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7944" y="5678850"/>
            <a:ext cx="8113690" cy="9223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Easy access to look for definitions and translation.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5445617" y="3734873"/>
            <a:ext cx="1300766" cy="1352281"/>
          </a:xfrm>
          <a:prstGeom prst="donut">
            <a:avLst>
              <a:gd name="adj" fmla="val 608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365125"/>
            <a:ext cx="10515600" cy="1325563"/>
          </a:xfrm>
        </p:spPr>
        <p:txBody>
          <a:bodyPr/>
          <a:lstStyle/>
          <a:p>
            <a:r>
              <a:rPr lang="en-US" dirty="0" smtClean="0"/>
              <a:t>Launch and look up a word definition.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7719" y="1892505"/>
            <a:ext cx="8688769" cy="407041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019" y="6164736"/>
            <a:ext cx="8688769" cy="677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can also see the word translated into Spanish.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9604241" y="2562896"/>
            <a:ext cx="492795" cy="373488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87189" y="2562896"/>
            <a:ext cx="160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 playback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9239161" y="1940048"/>
            <a:ext cx="492795" cy="373488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73898" y="194004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App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2555205" y="3048001"/>
            <a:ext cx="492795" cy="373488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7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translate words in several languages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9978"/>
          <a:stretch/>
        </p:blipFill>
        <p:spPr>
          <a:xfrm>
            <a:off x="1604795" y="2018808"/>
            <a:ext cx="4491205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7476" y="2018808"/>
            <a:ext cx="45365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9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using Words.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0384" y="1690686"/>
            <a:ext cx="10731231" cy="499912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1924" y="661718"/>
            <a:ext cx="5181600" cy="801665"/>
          </a:xfrm>
        </p:spPr>
        <p:txBody>
          <a:bodyPr/>
          <a:lstStyle/>
          <a:p>
            <a:r>
              <a:rPr lang="en-US" dirty="0" smtClean="0"/>
              <a:t>Click here to close application.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0262025" y="1115653"/>
            <a:ext cx="936938" cy="6954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130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Endless Idea’s Dictionary – WORDS </vt:lpstr>
      <vt:lpstr>Start by clicking on the App Center </vt:lpstr>
      <vt:lpstr>Type “Words” in the search bar and then the Return key.</vt:lpstr>
      <vt:lpstr>Time to down load - Words</vt:lpstr>
      <vt:lpstr>Ready to go</vt:lpstr>
      <vt:lpstr>Words on your desktop</vt:lpstr>
      <vt:lpstr>Launch and look up a word definition.</vt:lpstr>
      <vt:lpstr>You can translate words in several languages</vt:lpstr>
      <vt:lpstr>Enjoy using Words.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</dc:creator>
  <cp:lastModifiedBy>frank</cp:lastModifiedBy>
  <cp:revision>9</cp:revision>
  <dcterms:created xsi:type="dcterms:W3CDTF">2020-06-04T17:08:18Z</dcterms:created>
  <dcterms:modified xsi:type="dcterms:W3CDTF">2020-06-04T21:53:02Z</dcterms:modified>
</cp:coreProperties>
</file>