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68" r:id="rId3"/>
    <p:sldId id="256" r:id="rId4"/>
    <p:sldId id="257" r:id="rId5"/>
    <p:sldId id="259" r:id="rId6"/>
    <p:sldId id="261" r:id="rId7"/>
    <p:sldId id="260" r:id="rId8"/>
    <p:sldId id="265" r:id="rId9"/>
    <p:sldId id="264" r:id="rId10"/>
    <p:sldId id="263" r:id="rId11"/>
    <p:sldId id="262" r:id="rId12"/>
    <p:sldId id="271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63"/>
    <p:restoredTop sz="96341"/>
  </p:normalViewPr>
  <p:slideViewPr>
    <p:cSldViewPr snapToGrid="0" snapToObjects="1">
      <p:cViewPr varScale="1">
        <p:scale>
          <a:sx n="83" d="100"/>
          <a:sy n="83" d="100"/>
        </p:scale>
        <p:origin x="5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1" d="100"/>
        <a:sy n="15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9799E-BDF6-1044-A662-C243C775A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346F18-DFAA-1B46-B775-595A7E3E1F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33F33-627C-BC44-A73A-CA065AD8A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1745-A616-3646-ACFA-9FF20B5E950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B766E-EDFC-844F-BF5A-13F5A0A91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A0322-10DB-A74B-B0A9-409C090FB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A4C3-CA40-1143-9060-7FBEE245A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3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8D194-8E4B-FF48-A993-DC35BC4E0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E1554C-1EA5-584F-A437-953CA5026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E06FE-55E2-0B4E-A42F-E4E5C1244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1745-A616-3646-ACFA-9FF20B5E950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FE211-3BC2-094E-BEEF-BF18C870B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DEC35-C2F8-0C40-A505-63EA1C737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A4C3-CA40-1143-9060-7FBEE245A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3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8C45ED-8395-7F49-8933-F6E89133E7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42EA8A-CAFE-2C4E-917E-E1DF2FD5F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1E686-6E84-3C4B-B213-E3835B1E5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1745-A616-3646-ACFA-9FF20B5E950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99426-964F-D945-9837-F152CEEC7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BDA92-5CD0-C547-BD7C-DB94537FE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A4C3-CA40-1143-9060-7FBEE245A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01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3F79F-F217-0E4A-9122-D115CAEDB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50333-9AB8-BE42-98C0-CB700759B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ACCFF-D270-0645-94EE-9E5D14719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1745-A616-3646-ACFA-9FF20B5E950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A2703-BD04-1045-BF09-50EC3F743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E3351-D203-8647-A5C8-58F82A5BA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A4C3-CA40-1143-9060-7FBEE245A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43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EE9BB-2704-7F47-B19A-42C02B1E2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CD6C2-E9E6-324A-BE3B-787752272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69FAA-28E8-E34A-985B-BC01464A5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1745-A616-3646-ACFA-9FF20B5E950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5E6E1-7D8A-544A-AB15-5A721093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E25E5-8B98-7B46-8418-CA1EFBA53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A4C3-CA40-1143-9060-7FBEE245A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09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514CE-5989-B045-9033-1573B5C7F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B4C41-5A82-8B4A-AECA-9DD346FCA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91870-4147-CE4A-A366-E0DBF7E3A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FF2770-534D-2846-BF43-DED8C0E55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1745-A616-3646-ACFA-9FF20B5E950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DE821F-820B-094F-BC65-9332BBDFB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AEC3A-C12C-424E-8664-48439DA5E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A4C3-CA40-1143-9060-7FBEE245A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EAFBC-089A-C54B-A6FD-01602DF8B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925E6-C697-AC45-B33A-D91FCF229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318C1F-319A-F64E-818A-87DC29FD1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158F61-B9D3-C64F-A865-258DA93FB7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BCC9F1-7223-554B-9CCE-1D2E9B80B4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6142F3-F1CD-D346-9445-D17BDEC84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1745-A616-3646-ACFA-9FF20B5E950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646018-0B44-2540-98F2-0549595E4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189BA6-C26C-1C43-BD37-CB94CF26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A4C3-CA40-1143-9060-7FBEE245A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90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F4367-21F6-504B-9513-5D88D4B37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4146FF-A338-B546-B59B-A7E90E840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1745-A616-3646-ACFA-9FF20B5E950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B0E4F2-8260-DF46-8996-A81FF9505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153714-7B22-F444-83F3-5BFF3C875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A4C3-CA40-1143-9060-7FBEE245A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7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4D1653-F38F-0D4A-B270-C293036E5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1745-A616-3646-ACFA-9FF20B5E950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FCC7FF-067E-C543-94D4-701C9D7D8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457C1-437F-174A-A6BB-6BC12DE17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A4C3-CA40-1143-9060-7FBEE245A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4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D047C-74E8-C24D-91EE-7B8E9AE0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69E3E-F82F-1747-8C59-A9DCEA52E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B947EA-2D8F-D84A-A305-2F185D7CB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ADB7A-16D0-3F4A-BA00-B7E55E47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1745-A616-3646-ACFA-9FF20B5E950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7794B2-8B35-354B-B795-48FC19FDF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279D65-79D7-DD40-808B-0E38EB8C7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A4C3-CA40-1143-9060-7FBEE245A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02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8187A-F3EE-4646-A8EF-1D1C4319E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F7648B-FAD9-B14E-A99D-300777636A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3E40BF-D92F-1649-A503-BBE6FE3DA4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F92324-A9AA-1E4E-87FA-435505347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1745-A616-3646-ACFA-9FF20B5E950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219D9-EAB2-6141-8474-00A0FB706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D90A52-23C4-154F-98A3-041726567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A4C3-CA40-1143-9060-7FBEE245A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00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C2598C-0117-384D-A329-FE91AB1C0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45AF0-1330-B049-A849-474118738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1C79F-5E88-A843-ADCA-C69789F9C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51745-A616-3646-ACFA-9FF20B5E950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F15C2-23AA-EE4B-8F6C-44B85855A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AB4B3-05B0-264E-8194-0F1773D2D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7A4C3-CA40-1143-9060-7FBEE245A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2F0407-24AD-6449-98FD-7C8324687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071" y="33327"/>
            <a:ext cx="5141842" cy="665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1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0FB71B-E13C-B045-B140-50C329894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0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9850C5-10BE-9940-A0A7-C400C058C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93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CFA405-0BCB-7746-8E8A-4813C0751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863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04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2F3735-006D-BE41-9C44-7003016A9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06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21E3AE-C963-E248-B425-3F12B7F43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39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240A1B-11FE-3C48-98EC-82F872D7B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1419DF-6003-0843-B680-D5B73CD90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" y="384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4EF9B6-EF97-7D44-B109-514A1A27F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95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FBD5CD-5BA0-3849-A9E7-ECD14C042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5" y="556592"/>
            <a:ext cx="5930348" cy="59303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49FCB2-4995-0849-A4B2-42E25F6FA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565" y="556591"/>
            <a:ext cx="5930348" cy="593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87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B53505-3F5B-8341-BC65-F2ECA82FA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51" y="642730"/>
            <a:ext cx="5807765" cy="58077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FAD48F-6688-DF40-B020-E96FD14B3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199" y="642730"/>
            <a:ext cx="5807765" cy="580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62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9329F0-A461-F44B-96D0-1709004C8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33" y="626165"/>
            <a:ext cx="11198085" cy="559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41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D9D206-AB72-7744-A7B2-FA97607AF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95" y="596347"/>
            <a:ext cx="11436626" cy="571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15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8C81D2-7DDC-2541-886A-BE2D3DE1A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22" y="625643"/>
            <a:ext cx="11141240" cy="557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48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21824D-EE71-634D-B1F3-0D669D66D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940" y="0"/>
            <a:ext cx="5300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8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2824A6-B658-AB4E-8125-94A1204A2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37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martin</dc:creator>
  <cp:lastModifiedBy>Windows User</cp:lastModifiedBy>
  <cp:revision>8</cp:revision>
  <dcterms:created xsi:type="dcterms:W3CDTF">2020-03-31T16:32:47Z</dcterms:created>
  <dcterms:modified xsi:type="dcterms:W3CDTF">2020-03-31T21:52:11Z</dcterms:modified>
</cp:coreProperties>
</file>