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6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27B99-7CB5-4008-ADB6-D2FE2DC161DE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39645-B7E5-4446-8E29-AF73FC225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1236-1FB5-4027-95EF-D31617065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9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1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6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5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3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0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5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2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4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A72B7-B2BC-4B02-897B-BE601CCB001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Mongibello Artisan Pasta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About Our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90" r="7790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create unique, high-quality pastas—made by hand without additives or preservatives—for individuals who seek fresh, one-of-a-kind ingredients.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13" y="1385541"/>
            <a:ext cx="5681749" cy="407739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Owner Shel Rheingold (with Manager Stefan Linn) leads a talented team with over 30 years of experience making pasta by hand, crafting unique flavors that tantalize the palate, and pushing the boundaries of traditional artisan pasta making.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Let’s Compare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Traditional pasta flavors</a:t>
            </a:r>
          </a:p>
          <a:p>
            <a:r>
              <a:rPr lang="en-US" dirty="0" smtClean="0"/>
              <a:t>Conventional use of all-natural dyes; limited color palette</a:t>
            </a:r>
          </a:p>
          <a:p>
            <a:r>
              <a:rPr lang="en-US" dirty="0" smtClean="0"/>
              <a:t>Repetitive die-cut process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Unique flavors built on tradition</a:t>
            </a:r>
          </a:p>
          <a:p>
            <a:r>
              <a:rPr lang="en-US" dirty="0" smtClean="0"/>
              <a:t>Innovative use of all-natural dyes; wider color palette</a:t>
            </a:r>
          </a:p>
          <a:p>
            <a:r>
              <a:rPr lang="en-US" dirty="0" smtClean="0"/>
              <a:t>Minimal die-cut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Goods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70" y="1543483"/>
            <a:ext cx="5673436" cy="3761509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Zesty Black Bean Fettuccine</a:t>
            </a:r>
          </a:p>
          <a:p>
            <a:r>
              <a:rPr lang="en-US" dirty="0" smtClean="0"/>
              <a:t>Sun-Dried Tomato Fettuccine</a:t>
            </a:r>
          </a:p>
          <a:p>
            <a:r>
              <a:rPr lang="en-US" dirty="0" smtClean="0"/>
              <a:t>Thai Basil Fettuccine</a:t>
            </a:r>
          </a:p>
          <a:p>
            <a:r>
              <a:rPr lang="en-US" dirty="0" smtClean="0"/>
              <a:t>Roasted Red Pepper Penne</a:t>
            </a:r>
          </a:p>
          <a:p>
            <a:r>
              <a:rPr lang="en-US" dirty="0" err="1" smtClean="0"/>
              <a:t>Massaman</a:t>
            </a:r>
            <a:r>
              <a:rPr lang="en-US" dirty="0" smtClean="0"/>
              <a:t> Curry Penne</a:t>
            </a:r>
          </a:p>
          <a:p>
            <a:r>
              <a:rPr lang="en-US" dirty="0" smtClean="0"/>
              <a:t>Wild Mushroom Penne</a:t>
            </a:r>
          </a:p>
          <a:p>
            <a:r>
              <a:rPr lang="en-US" dirty="0" err="1" smtClean="0"/>
              <a:t>Shel’s</a:t>
            </a:r>
            <a:r>
              <a:rPr lang="en-US" dirty="0" smtClean="0"/>
              <a:t> Spanakopita Bowties</a:t>
            </a:r>
          </a:p>
          <a:p>
            <a:r>
              <a:rPr lang="en-US" dirty="0" smtClean="0"/>
              <a:t>Stefan’s Striped Bowties</a:t>
            </a:r>
          </a:p>
        </p:txBody>
      </p:sp>
    </p:spTree>
    <p:extLst>
      <p:ext uri="{BB962C8B-B14F-4D97-AF65-F5344CB8AC3E}">
        <p14:creationId xmlns:p14="http://schemas.microsoft.com/office/powerpoint/2010/main" val="7118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 or Visit Our Kitchen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1009 Craftsman Drive</a:t>
            </a:r>
          </a:p>
          <a:p>
            <a:pPr marL="0" indent="0">
              <a:buNone/>
            </a:pPr>
            <a:r>
              <a:rPr lang="en-US" dirty="0" smtClean="0"/>
              <a:t>Portland, Maine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9:00-5:00 Tues-Sun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207-555-1145</a:t>
            </a:r>
          </a:p>
          <a:p>
            <a:pPr marL="0" indent="0">
              <a:buNone/>
            </a:pPr>
            <a:r>
              <a:rPr lang="en-US" dirty="0" smtClean="0"/>
              <a:t>shel@bellopasta.com</a:t>
            </a:r>
          </a:p>
        </p:txBody>
      </p:sp>
    </p:spTree>
    <p:extLst>
      <p:ext uri="{BB962C8B-B14F-4D97-AF65-F5344CB8AC3E}">
        <p14:creationId xmlns:p14="http://schemas.microsoft.com/office/powerpoint/2010/main" val="37800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152</Words>
  <Application>Microsoft Office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Mongibello Artisan Pasta</vt:lpstr>
      <vt:lpstr>Our Mission</vt:lpstr>
      <vt:lpstr>Our Team</vt:lpstr>
      <vt:lpstr>Let’s Compare</vt:lpstr>
      <vt:lpstr>The Goods</vt:lpstr>
      <vt:lpstr>Shop or Visit Our Kitchen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Mongibello Artisan Pasta</dc:title>
  <dc:creator>Julia Fillory</dc:creator>
  <cp:lastModifiedBy>Julia Fillory</cp:lastModifiedBy>
  <cp:revision>5</cp:revision>
  <dcterms:created xsi:type="dcterms:W3CDTF">2016-02-10T15:20:54Z</dcterms:created>
  <dcterms:modified xsi:type="dcterms:W3CDTF">2016-02-10T20:06:39Z</dcterms:modified>
</cp:coreProperties>
</file>