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4" r:id="rId1"/>
  </p:sldMasterIdLst>
  <p:sldIdLst>
    <p:sldId id="256" r:id="rId2"/>
    <p:sldId id="257" r:id="rId3"/>
    <p:sldId id="265" r:id="rId4"/>
    <p:sldId id="26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20" autoAdjust="0"/>
    <p:restoredTop sz="94444" autoAdjust="0"/>
  </p:normalViewPr>
  <p:slideViewPr>
    <p:cSldViewPr>
      <p:cViewPr varScale="1">
        <p:scale>
          <a:sx n="69" d="100"/>
          <a:sy n="69" d="100"/>
        </p:scale>
        <p:origin x="84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85DB4D-61F6-4094-957F-A89E0BD1F4CF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09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4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1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30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4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0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9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1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2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285DB4D-61F6-4094-957F-A89E0BD1F4CF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6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phen\AppData\Local\Microsoft\Windows\Temporary Internet Files\Content.IE5\0610YYCB\MP900437343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2" b="100000" l="0" r="74095">
                        <a14:backgroundMark x1="56667" y1="68252" x2="56571" y2="70392"/>
                        <a14:backgroundMark x1="56000" y1="35791" x2="55714" y2="38169"/>
                        <a14:backgroundMark x1="59333" y1="97265" x2="59429" y2="96195"/>
                        <a14:backgroundMark x1="12667" y1="79310" x2="13524" y2="82521"/>
                        <a14:backgroundMark x1="17429" y1="79786" x2="17905" y2="87990"/>
                        <a14:backgroundMark x1="18952" y1="87396" x2="19429" y2="89655"/>
                        <a14:backgroundMark x1="20095" y1="80856" x2="19429" y2="75981"/>
                        <a14:backgroundMark x1="19905" y1="59929" x2="19905" y2="59929"/>
                        <a14:backgroundMark x1="13048" y1="90131" x2="12476" y2="85493"/>
                        <a14:backgroundMark x1="13714" y1="75149" x2="13810" y2="78121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07433"/>
            <a:ext cx="6775392" cy="542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51722"/>
            <a:ext cx="10896600" cy="2480821"/>
          </a:xfrm>
        </p:spPr>
        <p:txBody>
          <a:bodyPr>
            <a:noAutofit/>
          </a:bodyPr>
          <a:lstStyle/>
          <a:p>
            <a:r>
              <a:rPr lang="en-US" cap="none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rPr>
              <a:t>Clean Energy Conference </a:t>
            </a:r>
            <a:br>
              <a:rPr lang="en-US" cap="none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rPr>
            </a:br>
            <a:r>
              <a:rPr lang="en-US" cap="none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rPr>
              <a:t>                                    2013</a:t>
            </a:r>
            <a:endParaRPr lang="en-US" cap="none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5241235"/>
            <a:ext cx="4495800" cy="1616765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rPr>
              <a:t>February 15, 2013</a:t>
            </a:r>
          </a:p>
          <a:p>
            <a:pPr algn="r"/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rPr>
              <a:t>The Pearson Hotel &amp; Suites</a:t>
            </a:r>
          </a:p>
          <a:p>
            <a:pPr algn="r"/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rPr>
              <a:t>Shelbyfield, USA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680" y="22860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981200"/>
            <a:ext cx="5427051" cy="3886200"/>
          </a:xfrm>
        </p:spPr>
        <p:txBody>
          <a:bodyPr>
            <a:noAutofit/>
          </a:bodyPr>
          <a:lstStyle/>
          <a:p>
            <a:pPr marL="52578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Hosting speakers representative of the biotech </a:t>
            </a:r>
            <a:r>
              <a:rPr lang="en-US" sz="2400" dirty="0">
                <a:solidFill>
                  <a:schemeClr val="tx1"/>
                </a:solidFill>
              </a:rPr>
              <a:t>industry, energy companies, and other organizations.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2578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Speakers will discuss important </a:t>
            </a:r>
            <a:r>
              <a:rPr lang="en-US" sz="2400" dirty="0">
                <a:solidFill>
                  <a:schemeClr val="tx1"/>
                </a:solidFill>
              </a:rPr>
              <a:t>developments in clean energy over the last few </a:t>
            </a:r>
            <a:r>
              <a:rPr lang="en-US" sz="2400" dirty="0" smtClean="0">
                <a:solidFill>
                  <a:schemeClr val="tx1"/>
                </a:solidFill>
              </a:rPr>
              <a:t>years.</a:t>
            </a:r>
          </a:p>
          <a:p>
            <a:pPr marL="52578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Geb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Biofuels will be sending representatives to the </a:t>
            </a:r>
            <a:r>
              <a:rPr lang="en-US" sz="2400" dirty="0" smtClean="0">
                <a:solidFill>
                  <a:schemeClr val="tx1"/>
                </a:solidFill>
              </a:rPr>
              <a:t>conference.</a:t>
            </a:r>
          </a:p>
          <a:p>
            <a:pPr marL="52578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Sloane Rivera is one of the keynote speakers.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Stephen\AppData\Local\Microsoft\Windows\Temporary Internet Files\Content.IE5\0610YYCB\MP900437343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2" b="100000" l="0" r="74095">
                        <a14:backgroundMark x1="56667" y1="68252" x2="56571" y2="70392"/>
                        <a14:backgroundMark x1="56000" y1="35791" x2="55714" y2="38169"/>
                        <a14:backgroundMark x1="59333" y1="97265" x2="59429" y2="96195"/>
                        <a14:backgroundMark x1="12667" y1="79310" x2="13524" y2="82521"/>
                        <a14:backgroundMark x1="17429" y1="79786" x2="17905" y2="87990"/>
                        <a14:backgroundMark x1="18952" y1="87396" x2="19429" y2="89655"/>
                        <a14:backgroundMark x1="20095" y1="80856" x2="19429" y2="75981"/>
                        <a14:backgroundMark x1="19905" y1="59929" x2="19905" y2="59929"/>
                        <a14:backgroundMark x1="13048" y1="90131" x2="12476" y2="85493"/>
                        <a14:backgroundMark x1="13714" y1="75149" x2="13810" y2="78121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07433"/>
            <a:ext cx="6775392" cy="542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1" y="22860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Featured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673" y="2057400"/>
            <a:ext cx="7404653" cy="3733800"/>
          </a:xfrm>
        </p:spPr>
        <p:txBody>
          <a:bodyPr>
            <a:normAutofit/>
          </a:bodyPr>
          <a:lstStyle/>
          <a:p>
            <a:pPr marL="395288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The VP of Geb Biofuels, Sloane Rivera, will be one of the keynote speakers. </a:t>
            </a:r>
          </a:p>
          <a:p>
            <a:pPr marL="395288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The other speakers will include:</a:t>
            </a:r>
          </a:p>
          <a:p>
            <a:pPr marL="669608" lvl="2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Colleen Norton (keynote)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Chair, Harmon Energy Consortium</a:t>
            </a:r>
          </a:p>
          <a:p>
            <a:pPr marL="669608" lvl="2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Dr. Maia Wynn-Ward: Director, Shelbyfield University Biotechnology Program</a:t>
            </a:r>
          </a:p>
          <a:p>
            <a:pPr marL="669608" lvl="2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Trevor F. Garza: Founder, Garza Biotech Group</a:t>
            </a:r>
            <a:endParaRPr lang="en-US" dirty="0">
              <a:solidFill>
                <a:schemeClr val="tx1"/>
              </a:solidFill>
            </a:endParaRPr>
          </a:p>
          <a:p>
            <a:pPr marL="395288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There will also be a panel discussion with Charde Richards, Melanie Cobb Fitzgerald, Trevor F. Garza and Colleen Norton.</a:t>
            </a:r>
          </a:p>
        </p:txBody>
      </p:sp>
    </p:spTree>
    <p:extLst>
      <p:ext uri="{BB962C8B-B14F-4D97-AF65-F5344CB8AC3E}">
        <p14:creationId xmlns:p14="http://schemas.microsoft.com/office/powerpoint/2010/main" val="24507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228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Conference 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057400"/>
            <a:ext cx="9872871" cy="40386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65000"/>
            </a:pPr>
            <a:r>
              <a:rPr lang="en-US" sz="2400" dirty="0" smtClean="0">
                <a:solidFill>
                  <a:schemeClr val="tx1"/>
                </a:solidFill>
              </a:rPr>
              <a:t>Global Biofuel Initiatives</a:t>
            </a:r>
          </a:p>
          <a:p>
            <a:pPr>
              <a:buClr>
                <a:schemeClr val="accent1">
                  <a:lumMod val="75000"/>
                </a:schemeClr>
              </a:buClr>
              <a:buSzPct val="65000"/>
            </a:pPr>
            <a:r>
              <a:rPr lang="en-US" sz="2400" dirty="0" smtClean="0">
                <a:solidFill>
                  <a:schemeClr val="tx1"/>
                </a:solidFill>
              </a:rPr>
              <a:t>Renewable Fuels for Aircraft and Spacecraft</a:t>
            </a:r>
          </a:p>
          <a:p>
            <a:pPr>
              <a:buClr>
                <a:schemeClr val="accent1">
                  <a:lumMod val="75000"/>
                </a:schemeClr>
              </a:buClr>
              <a:buSzPct val="65000"/>
            </a:pPr>
            <a:r>
              <a:rPr lang="en-US" sz="2400" dirty="0" smtClean="0">
                <a:solidFill>
                  <a:schemeClr val="tx1"/>
                </a:solidFill>
              </a:rPr>
              <a:t>Emerging Technologies</a:t>
            </a:r>
          </a:p>
          <a:p>
            <a:pPr>
              <a:buClr>
                <a:schemeClr val="accent1">
                  <a:lumMod val="75000"/>
                </a:schemeClr>
              </a:buClr>
              <a:buSzPct val="65000"/>
            </a:pPr>
            <a:r>
              <a:rPr lang="en-US" sz="2400" dirty="0" smtClean="0">
                <a:solidFill>
                  <a:schemeClr val="tx1"/>
                </a:solidFill>
              </a:rPr>
              <a:t>Algae-based Fuels</a:t>
            </a: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6" b="91846" l="18969" r="79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05" y="1143000"/>
            <a:ext cx="3751931" cy="6101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87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680" y="22860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Schedule of </a:t>
            </a:r>
            <a:r>
              <a:rPr lang="en-US" sz="5400" dirty="0" smtClean="0"/>
              <a:t>Events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329698"/>
              </p:ext>
            </p:extLst>
          </p:nvPr>
        </p:nvGraphicFramePr>
        <p:xfrm>
          <a:off x="1790699" y="1447800"/>
          <a:ext cx="8610601" cy="4811613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017616"/>
                <a:gridCol w="5479473"/>
                <a:gridCol w="2113512"/>
              </a:tblGrid>
              <a:tr h="451247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9:30 a.m.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aseline="0" dirty="0" smtClean="0"/>
                        <a:t>Registration &amp; Continental breakfast</a:t>
                      </a:r>
                      <a:endParaRPr lang="en-US" sz="1300" b="0" i="0" baseline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Lobby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28645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10:30 a.m.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aseline="0" dirty="0" smtClean="0"/>
                        <a:t>Introduction. Colleen Norton &amp; Sloane Rivera, keynote speakers</a:t>
                      </a:r>
                      <a:endParaRPr lang="en-US" sz="1300" b="0" i="1" baseline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Hayden Conference</a:t>
                      </a:r>
                      <a:r>
                        <a:rPr lang="en-US" sz="1300" baseline="0" dirty="0" smtClean="0"/>
                        <a:t> Room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28645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11:00 a.m.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Update on Global Biofuel</a:t>
                      </a:r>
                      <a:r>
                        <a:rPr lang="en-US" sz="1300" baseline="0" dirty="0" smtClean="0"/>
                        <a:t> Initiatives. Sloane Rivera</a:t>
                      </a:r>
                      <a:endParaRPr lang="en-US" sz="1300" b="0" i="1" baseline="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Hayden Conference Room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28645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12:30 p.m.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Lunch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Lobby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28645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1:15 p.m.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Sustainable Space Flight: Developing</a:t>
                      </a:r>
                      <a:r>
                        <a:rPr lang="en-US" sz="1300" baseline="0" dirty="0" smtClean="0"/>
                        <a:t> Renewable Fuels for the Next Generation of Space Vehicles.  Dr. Maia Wynn-Ward</a:t>
                      </a:r>
                      <a:endParaRPr lang="en-US" sz="1300" b="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Hayden </a:t>
                      </a:r>
                      <a:r>
                        <a:rPr lang="en-US" sz="1300" baseline="0" dirty="0" smtClean="0"/>
                        <a:t>Conference Room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8344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2:00 p.m.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Emerging Technologies in Clean Energy. Colleen Norton</a:t>
                      </a:r>
                      <a:endParaRPr lang="en-US" sz="1300" b="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Hayden</a:t>
                      </a:r>
                      <a:r>
                        <a:rPr lang="en-US" sz="1300" baseline="0" dirty="0" smtClean="0"/>
                        <a:t> Conference Room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8344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3:15 p.m.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Break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Lobby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28645">
                <a:tc>
                  <a:txBody>
                    <a:bodyPr/>
                    <a:lstStyle/>
                    <a:p>
                      <a:pPr algn="r"/>
                      <a:r>
                        <a:rPr lang="en-US" sz="1300" baseline="0" dirty="0" smtClean="0"/>
                        <a:t>3:30 p.m.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Cost Effectiveness</a:t>
                      </a:r>
                      <a:r>
                        <a:rPr lang="en-US" sz="1300" baseline="0" dirty="0" smtClean="0"/>
                        <a:t> of Algae vs. Switchgrass. Charles S. Merrill, PhD</a:t>
                      </a:r>
                      <a:endParaRPr lang="en-US" sz="1300" b="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Hayden</a:t>
                      </a:r>
                      <a:r>
                        <a:rPr lang="en-US" sz="1300" baseline="0" dirty="0" smtClean="0"/>
                        <a:t> Conference Room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28645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4:30 p.m.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Panel Discussion</a:t>
                      </a:r>
                      <a:r>
                        <a:rPr lang="en-US" sz="1300" baseline="0" dirty="0" smtClean="0"/>
                        <a:t> and Q &amp; A Session</a:t>
                      </a:r>
                      <a:r>
                        <a:rPr lang="en-US" sz="1300" dirty="0" smtClean="0"/>
                        <a:t>.</a:t>
                      </a:r>
                      <a:r>
                        <a:rPr lang="en-US" sz="1300" baseline="0" dirty="0" smtClean="0"/>
                        <a:t> Trevor F. Garza, Charde Richards, Melanie Cobb Fitzgerald and Colleen Norton</a:t>
                      </a:r>
                      <a:endParaRPr lang="en-US" sz="1300" b="0" i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Hayden Conference Room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31808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6:00 p.m.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Awards Banquet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Ballroom A</a:t>
                      </a:r>
                      <a:endParaRPr lang="en-US" sz="13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3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303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Corbel</vt:lpstr>
      <vt:lpstr>Eras Medium ITC</vt:lpstr>
      <vt:lpstr>Wingdings</vt:lpstr>
      <vt:lpstr>Basis</vt:lpstr>
      <vt:lpstr>Clean Energy Conference                                      2013</vt:lpstr>
      <vt:lpstr>Introduction</vt:lpstr>
      <vt:lpstr>Featured Speakers</vt:lpstr>
      <vt:lpstr>Conference  Topics</vt:lpstr>
      <vt:lpstr>Schedule of Events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2013-07-23T20:14:09Z</dcterms:created>
  <dcterms:modified xsi:type="dcterms:W3CDTF">2013-07-23T20:14:12Z</dcterms:modified>
</cp:coreProperties>
</file>