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3" r:id="rId4"/>
    <p:sldId id="265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2" autoAdjust="0"/>
    <p:restoredTop sz="94660"/>
  </p:normalViewPr>
  <p:slideViewPr>
    <p:cSldViewPr>
      <p:cViewPr varScale="1">
        <p:scale>
          <a:sx n="47" d="100"/>
          <a:sy n="4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340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340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10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219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187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187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396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079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047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047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412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531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497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098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00965"/>
              </p:ext>
            </p:extLst>
          </p:nvPr>
        </p:nvGraphicFramePr>
        <p:xfrm>
          <a:off x="457201" y="1676400"/>
          <a:ext cx="6705599" cy="31148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5650"/>
                <a:gridCol w="977900"/>
                <a:gridCol w="977900"/>
                <a:gridCol w="977900"/>
                <a:gridCol w="838200"/>
                <a:gridCol w="908049"/>
              </a:tblGrid>
              <a:tr h="709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579747">
                <a:tc>
                  <a:txBody>
                    <a:bodyPr/>
                    <a:lstStyle/>
                    <a:p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524000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by Genre, 2006-2010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55376"/>
              </p:ext>
            </p:extLst>
          </p:nvPr>
        </p:nvGraphicFramePr>
        <p:xfrm>
          <a:off x="762000" y="1600200"/>
          <a:ext cx="6019800" cy="20574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066800"/>
                <a:gridCol w="1238250"/>
                <a:gridCol w="1238250"/>
                <a:gridCol w="1238250"/>
                <a:gridCol w="1238250"/>
              </a:tblGrid>
              <a:tr h="325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9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33500" y="2732881"/>
          <a:ext cx="5486400" cy="260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617"/>
                <a:gridCol w="749871"/>
                <a:gridCol w="825808"/>
                <a:gridCol w="749871"/>
                <a:gridCol w="749871"/>
                <a:gridCol w="749871"/>
                <a:gridCol w="607491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Genre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Classics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$18,580.00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$49,225.00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$16,326.00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$10,017.00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$26,134.00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Mystery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$78,970.00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$82,262.00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$48,640.00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$49,985.00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$73,428.00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Romance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$94,236.00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$131,390.00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$79,022.00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$71,009.00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$81,474.00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Sci-Fi &amp; Fantasy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$19,730.00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$12,109.00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$11,355.00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$17,686.00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 Adult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$35,358.00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$42,685.00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$20,893.00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$16,065.00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$21,388.00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8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465</Words>
  <Application>Microsoft Office PowerPoint</Application>
  <PresentationFormat>On-screen Show (4:3)</PresentationFormat>
  <Paragraphs>157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Crown and Griffin Books</vt:lpstr>
      <vt:lpstr>Summary</vt:lpstr>
      <vt:lpstr>Sales by Genre, 2006-2010</vt:lpstr>
      <vt:lpstr>Five-Year Trends</vt:lpstr>
      <vt:lpstr>Romance sales by subgenre</vt:lpstr>
      <vt:lpstr>What next? </vt:lpstr>
      <vt:lpstr>Sales by Genre, 2006-2010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2011-01-27T14:13:53Z</dcterms:created>
  <dcterms:modified xsi:type="dcterms:W3CDTF">2011-01-27T14:13:57Z</dcterms:modified>
</cp:coreProperties>
</file>